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1"/>
  </p:handoutMasterIdLst>
  <p:sldIdLst>
    <p:sldId id="266" r:id="rId3"/>
    <p:sldId id="258" r:id="rId4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60F3A-D55C-4BD5-B531-7931E0B206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FF91A-F113-42F9-9217-281B1A667F2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1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7.jpeg"/><Relationship Id="rId1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74825" y="2349501"/>
            <a:ext cx="8497888" cy="1220788"/>
          </a:xfrm>
        </p:spPr>
        <p:txBody>
          <a:bodyPr anchor="ctr"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-23441" y="1828800"/>
            <a:ext cx="12240000" cy="0"/>
          </a:xfrm>
          <a:prstGeom prst="line">
            <a:avLst/>
          </a:prstGeom>
          <a:noFill/>
          <a:ln w="28575">
            <a:solidFill>
              <a:srgbClr val="9E0848"/>
            </a:solidFill>
            <a:rou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11716" y="6330435"/>
            <a:ext cx="12204000" cy="369332"/>
          </a:xfrm>
          <a:prstGeom prst="rect">
            <a:avLst/>
          </a:prstGeom>
          <a:solidFill>
            <a:srgbClr val="9E0848"/>
          </a:solidFill>
          <a:ln w="12700">
            <a:solidFill>
              <a:srgbClr val="9E0848"/>
            </a:solidFill>
            <a:miter lim="800000"/>
          </a:ln>
        </p:spPr>
        <p:txBody>
          <a:bodyPr anchor="ctr">
            <a:spAutoFit/>
          </a:bodyPr>
          <a:lstStyle/>
          <a:p>
            <a:pPr algn="ctr" eaLnBrk="1" hangingPunct="1"/>
            <a:endParaRPr lang="zh-CN" alt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280284" y="5276117"/>
            <a:ext cx="7620000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人事处</a:t>
            </a:r>
            <a:endParaRPr lang="en-US" altLang="zh-CN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2024</a:t>
            </a: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endParaRPr lang="zh-CN" altLang="en-US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876800" y="2"/>
            <a:ext cx="24384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924684"/>
            <a:ext cx="10798028" cy="5815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申报教师以外专业技术高级职称的人员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答辩方式和要求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采用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答辩方式，在答辩会场播放电子演示稿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播放时间限制在</a:t>
            </a:r>
            <a:r>
              <a:rPr lang="en-US" altLang="zh-CN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3200" b="1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分钟之内</a:t>
            </a:r>
            <a:endParaRPr lang="zh-CN" altLang="en-US" sz="3200" b="1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陈述内容主要包括以下几个方面：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（一）个人基本情况（附个人照片）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（二）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任现职以来的工作业绩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（三）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任现职以来的代表性成果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（四）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今后的工作设想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（五）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其他情况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陈述内容应与本人提交的专业技术职称申报材料内容保持一致。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）关于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答辩材料及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要求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学校</a:t>
            </a: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播放演示稿软件为Office 2007及以上版本。申报人提交的PPT述职材料（配音版）应设置为“自动播放”，并将配音内嵌至该文件，配音必须由申报人本人完成，不得采用专业配音。</a:t>
            </a:r>
            <a:endParaRPr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申报人提交的PPT文件以“申报系列-申报职称-所在单位-姓名”命名，后缀名应为“.pps”或“.ppsx”。单位核查PPT文件陈述内容无误且能自动播放后，于</a:t>
            </a:r>
            <a:r>
              <a:rPr 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14</a:t>
            </a:r>
            <a:r>
              <a:rPr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前统一发送至人事处职员管理办公室邮箱rsczyb@ruc.edu.cn。</a:t>
            </a:r>
            <a:endParaRPr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）录音：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A.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检查您的电脑，确保能够使用录音功能；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B.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打开已经制作好的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C.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点击“幻灯片放映”中的“录制旁白”；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6991" y="4355414"/>
            <a:ext cx="7877175" cy="151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录音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设置话筒级别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”；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E.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按照提示检查话筒能否正常工作，并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调节好话筒音量；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F.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点击“确定”开始录音；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G.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录音结束，点击保存排练时间；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H.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保存文件</a:t>
            </a:r>
            <a:r>
              <a:rPr lang="zh-CN" altLang="en-US" sz="2400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0501" y="1274238"/>
            <a:ext cx="3962400" cy="191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8301" y="3434478"/>
            <a:ext cx="2457450" cy="159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501" y="5292994"/>
            <a:ext cx="3943350" cy="1028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51610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保存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：请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将制作完毕的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保存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为“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PowerPoint 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放映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”格式。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676" y="1465597"/>
            <a:ext cx="45243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重要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提醒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超时将自动停止播放</a:t>
            </a:r>
            <a:endParaRPr lang="zh-CN" altLang="en-US" sz="2400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建议单位述职时播放，有问题即可及时修改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笔记本建议使用带有麦克的耳机录制，减少杂音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审核无误后将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上传系统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DA4Yzk3N2Q1ZWRhMTRjYmFiZGE4M2E0NDY4YmUxZDc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785</Words>
  <Application>WPS 演示</Application>
  <PresentationFormat>宽屏</PresentationFormat>
  <Paragraphs>61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华文中宋</vt:lpstr>
      <vt:lpstr>Times New Roman</vt:lpstr>
      <vt:lpstr>Calibri</vt:lpstr>
      <vt:lpstr>Segoe UI</vt:lpstr>
      <vt:lpstr>Arial Unicode MS</vt:lpstr>
      <vt:lpstr>Calibri Light</vt:lpstr>
      <vt:lpstr>Segoe Print</vt:lpstr>
      <vt:lpstr>Office 主题</vt:lpstr>
      <vt:lpstr>PPT述职材料（配音版）制作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PPT述职材料（配音版）制作</dc:title>
  <dc:creator>qijj</dc:creator>
  <cp:lastModifiedBy>人事处职员办</cp:lastModifiedBy>
  <cp:revision>14</cp:revision>
  <dcterms:created xsi:type="dcterms:W3CDTF">2020-05-29T10:29:00Z</dcterms:created>
  <dcterms:modified xsi:type="dcterms:W3CDTF">2024-06-11T01:52:03Z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E17BCB5F409E4E5B89066E7F8E3167EB_12</vt:lpwstr>
  </property>
</Properties>
</file>